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1" r:id="rId5"/>
    <p:sldId id="260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4C6"/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5.wma"/><Relationship Id="rId7" Type="http://schemas.openxmlformats.org/officeDocument/2006/relationships/image" Target="../media/image19.png"/><Relationship Id="rId2" Type="http://schemas.microsoft.com/office/2007/relationships/media" Target="../media/media5.wma"/><Relationship Id="rId1" Type="http://schemas.openxmlformats.org/officeDocument/2006/relationships/tags" Target="../tags/tag1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0047" y="1622736"/>
            <a:ext cx="6726075" cy="3175179"/>
          </a:xfrm>
        </p:spPr>
        <p:txBody>
          <a:bodyPr/>
          <a:lstStyle/>
          <a:p>
            <a:r>
              <a:rPr lang="en-US" sz="72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PRESENT YOURSELF</a:t>
            </a:r>
            <a:endParaRPr lang="en-US" sz="7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0397" y="4581322"/>
            <a:ext cx="8045373" cy="74227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Subhi Bhuiyan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Id: 17201116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276" y="452858"/>
            <a:ext cx="4415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CSE390 Technical Communication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     Midterm Assignment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18992636">
            <a:off x="9455634" y="3737245"/>
            <a:ext cx="3209579" cy="264934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F3F2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 rot="609192">
            <a:off x="9788847" y="3523708"/>
            <a:ext cx="3269427" cy="2913900"/>
          </a:xfrm>
          <a:prstGeom prst="triangle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2"/>
    </mc:Choice>
    <mc:Fallback>
      <p:transition spd="slow" advTm="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26" y="740534"/>
            <a:ext cx="3330376" cy="1049629"/>
          </a:xfrm>
        </p:spPr>
        <p:txBody>
          <a:bodyPr>
            <a:noAutofit/>
          </a:bodyPr>
          <a:lstStyle/>
          <a:p>
            <a:r>
              <a:rPr lang="en-US" sz="4000" dirty="0" smtClean="0"/>
              <a:t>ABOUT MYSELF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445" y="2156146"/>
            <a:ext cx="6158418" cy="4985124"/>
          </a:xfrm>
        </p:spPr>
        <p:txBody>
          <a:bodyPr/>
          <a:lstStyle/>
          <a:p>
            <a:r>
              <a:rPr lang="en-US" dirty="0" smtClean="0"/>
              <a:t>My name is Subhi Bhuiyan.</a:t>
            </a:r>
          </a:p>
          <a:p>
            <a:r>
              <a:rPr lang="en-US" dirty="0" smtClean="0"/>
              <a:t>The meaning of Subhi is </a:t>
            </a:r>
            <a:r>
              <a:rPr lang="en-US" dirty="0" smtClean="0"/>
              <a:t>        “</a:t>
            </a:r>
            <a:r>
              <a:rPr lang="en-US" dirty="0" smtClean="0"/>
              <a:t>Early Morning”</a:t>
            </a:r>
          </a:p>
          <a:p>
            <a:r>
              <a:rPr lang="en-US" dirty="0" smtClean="0"/>
              <a:t>Born on 9</a:t>
            </a:r>
            <a:r>
              <a:rPr lang="en-US" baseline="30000" dirty="0" smtClean="0"/>
              <a:t>th</a:t>
            </a:r>
            <a:r>
              <a:rPr lang="en-US" dirty="0" smtClean="0"/>
              <a:t> November, 1997</a:t>
            </a:r>
          </a:p>
          <a:p>
            <a:r>
              <a:rPr lang="en-US" dirty="0" smtClean="0"/>
              <a:t>My blood group is AB</a:t>
            </a:r>
            <a:r>
              <a:rPr lang="en-US" dirty="0" smtClean="0"/>
              <a:t>+</a:t>
            </a:r>
          </a:p>
          <a:p>
            <a:r>
              <a:rPr lang="en-US" dirty="0" err="1" smtClean="0"/>
              <a:t>Ambivert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46" y="837127"/>
            <a:ext cx="4061675" cy="5415566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68"/>
    </mc:Choice>
    <mc:Fallback>
      <p:transition spd="slow" advTm="2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6" y="266606"/>
            <a:ext cx="3350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62B4C6"/>
                </a:solidFill>
              </a:rPr>
              <a:t>MY FAMILY</a:t>
            </a:r>
            <a:endParaRPr lang="en-US" sz="4400" b="1" dirty="0">
              <a:solidFill>
                <a:srgbClr val="62B4C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6085" y="3374265"/>
            <a:ext cx="5769736" cy="378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I live in a joint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Mother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was a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Homemaker 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ather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is a Civil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wo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brothers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I am the middle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13" y="1139077"/>
            <a:ext cx="4125904" cy="2176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350">
            <a:off x="1060732" y="3212215"/>
            <a:ext cx="2367430" cy="125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769">
            <a:off x="8629784" y="2331075"/>
            <a:ext cx="2739228" cy="1349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6071">
            <a:off x="2118593" y="5363326"/>
            <a:ext cx="1221947" cy="12428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228">
            <a:off x="8910026" y="4472189"/>
            <a:ext cx="1264276" cy="1896414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6"/>
    </mc:Choice>
    <mc:Fallback>
      <p:transition spd="slow" advTm="2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0727" y="-330815"/>
            <a:ext cx="3092115" cy="127063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HOBBIES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8569" y="1180582"/>
            <a:ext cx="3092115" cy="41556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Photography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Play the Guitar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Watercolor 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Reading &amp;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Orange belt in Karate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25" y="4202548"/>
            <a:ext cx="3438787" cy="2288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8" y="221094"/>
            <a:ext cx="2577379" cy="3436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8" y="3747790"/>
            <a:ext cx="2533447" cy="2501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0375">
            <a:off x="11228026" y="2415699"/>
            <a:ext cx="747823" cy="7478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224">
            <a:off x="11070691" y="1775267"/>
            <a:ext cx="488640" cy="551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91" y="221095"/>
            <a:ext cx="2650898" cy="2580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98" y="3501901"/>
            <a:ext cx="2344670" cy="29890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91" y="2893878"/>
            <a:ext cx="2650898" cy="3755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07" y="213098"/>
            <a:ext cx="2537535" cy="3149927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1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4"/>
    </mc:Choice>
    <mc:Fallback>
      <p:transition spd="slow" advTm="3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911" y="3883522"/>
            <a:ext cx="7446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70" y="253530"/>
            <a:ext cx="3640241" cy="30724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8480" y="3343348"/>
            <a:ext cx="163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Johnny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Harris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48" y="203984"/>
            <a:ext cx="2063909" cy="3094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6140" y="334334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udy Francisco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94" y="206534"/>
            <a:ext cx="3108584" cy="31085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4858" y="3354198"/>
            <a:ext cx="125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Philip Wang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2084500">
            <a:off x="11474998" y="4350103"/>
            <a:ext cx="448988" cy="31883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2874902">
            <a:off x="11418410" y="1203570"/>
            <a:ext cx="515155" cy="42143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 flipH="1" flipV="1">
            <a:off x="11113269" y="-109211"/>
            <a:ext cx="643945" cy="86236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2137892">
            <a:off x="11177966" y="3184511"/>
            <a:ext cx="789551" cy="85078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7323646">
            <a:off x="11430583" y="2005916"/>
            <a:ext cx="430412" cy="703320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2897558">
            <a:off x="11095065" y="5086265"/>
            <a:ext cx="1101446" cy="55135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2874902">
            <a:off x="11581495" y="760146"/>
            <a:ext cx="204874" cy="30676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2874902">
            <a:off x="11279821" y="2609259"/>
            <a:ext cx="515155" cy="42143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2874902">
            <a:off x="11351449" y="4761087"/>
            <a:ext cx="267712" cy="238870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2874902">
            <a:off x="11594883" y="6087780"/>
            <a:ext cx="304100" cy="29003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2874902" flipV="1">
            <a:off x="11610962" y="1875012"/>
            <a:ext cx="217242" cy="199523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2874902">
            <a:off x="11664260" y="4861848"/>
            <a:ext cx="259381" cy="161583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2874902">
            <a:off x="11579032" y="6487628"/>
            <a:ext cx="420525" cy="20380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2874902" flipH="1" flipV="1">
            <a:off x="11341259" y="611958"/>
            <a:ext cx="234497" cy="19636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2874902">
            <a:off x="11671163" y="2933835"/>
            <a:ext cx="245002" cy="1410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601">
            <a:off x="9108705" y="4545863"/>
            <a:ext cx="1638107" cy="109435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250104" y="3974191"/>
            <a:ext cx="7229968" cy="2615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Documentary Filmmaking is my dream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 love the aesthetic of visual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Binge watch comedy skits or slam poetry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Great Big Story ,Wong Fu Productions and Button Poetry</a:t>
            </a:r>
          </a:p>
          <a:p>
            <a:pPr algn="ctr"/>
            <a:endParaRPr lang="en-US" dirty="0"/>
          </a:p>
        </p:txBody>
      </p:sp>
      <p:sp>
        <p:nvSpPr>
          <p:cNvPr id="31" name="4-Point Star 30"/>
          <p:cNvSpPr/>
          <p:nvPr/>
        </p:nvSpPr>
        <p:spPr>
          <a:xfrm rot="20515167">
            <a:off x="8680573" y="5506455"/>
            <a:ext cx="494853" cy="540178"/>
          </a:xfrm>
          <a:prstGeom prst="star4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oint Star 31"/>
          <p:cNvSpPr/>
          <p:nvPr/>
        </p:nvSpPr>
        <p:spPr>
          <a:xfrm rot="1116775">
            <a:off x="10327333" y="4179544"/>
            <a:ext cx="365081" cy="488737"/>
          </a:xfrm>
          <a:prstGeom prst="star4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456196" y="2958304"/>
            <a:ext cx="3556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  <a:latin typeface="Bahnschrift Light" panose="020B0502040204020203" pitchFamily="34" charset="0"/>
              </a:rPr>
              <a:t>INSPIRATION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3" name="Audio 4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567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44"/>
    </mc:Choice>
    <mc:Fallback>
      <p:transition spd="slow" advTm="41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1313645"/>
            <a:ext cx="6266814" cy="459185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Majoring in Computer Science from BRAC </a:t>
            </a:r>
            <a:r>
              <a:rPr lang="en-US" sz="2000" dirty="0" smtClean="0">
                <a:latin typeface="Bahnschrift Light" panose="020B0502040204020203" pitchFamily="34" charset="0"/>
              </a:rPr>
              <a:t>University</a:t>
            </a:r>
          </a:p>
          <a:p>
            <a:r>
              <a:rPr lang="en-US" sz="2000" dirty="0" smtClean="0">
                <a:latin typeface="Bahnschrift Light" panose="020B0502040204020203" pitchFamily="34" charset="0"/>
              </a:rPr>
              <a:t>-------------------------</a:t>
            </a:r>
          </a:p>
          <a:p>
            <a:r>
              <a:rPr lang="en-US" sz="2000" dirty="0" smtClean="0">
                <a:latin typeface="Bahnschrift Light" panose="020B0502040204020203" pitchFamily="34" charset="0"/>
              </a:rPr>
              <a:t>Teach Mathematics and Chemistry</a:t>
            </a:r>
          </a:p>
          <a:p>
            <a:r>
              <a:rPr lang="en-US" sz="2000" dirty="0" smtClean="0">
                <a:latin typeface="Bahnschrift Light" panose="020B0502040204020203" pitchFamily="34" charset="0"/>
              </a:rPr>
              <a:t>-------------------------</a:t>
            </a:r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dirty="0">
                <a:latin typeface="Bahnschrift Light" panose="020B0502040204020203" pitchFamily="34" charset="0"/>
              </a:rPr>
              <a:t>Work in the tech </a:t>
            </a:r>
            <a:r>
              <a:rPr lang="en-US" sz="2000" dirty="0" smtClean="0">
                <a:latin typeface="Bahnschrift Light" panose="020B0502040204020203" pitchFamily="34" charset="0"/>
              </a:rPr>
              <a:t>industry</a:t>
            </a:r>
          </a:p>
          <a:p>
            <a:r>
              <a:rPr lang="en-US" sz="2000" dirty="0" smtClean="0">
                <a:latin typeface="Bahnschrift Light" panose="020B0502040204020203" pitchFamily="34" charset="0"/>
              </a:rPr>
              <a:t>-------------------------Build </a:t>
            </a:r>
            <a:r>
              <a:rPr lang="en-US" sz="2000" dirty="0">
                <a:latin typeface="Bahnschrift Light" panose="020B0502040204020203" pitchFamily="34" charset="0"/>
              </a:rPr>
              <a:t>opportunities for marginalized groups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326">
            <a:off x="1460363" y="1034317"/>
            <a:ext cx="4876190" cy="487619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948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24"/>
    </mc:Choice>
    <mc:Fallback>
      <p:transition spd="slow" advTm="5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0149" y="1743874"/>
            <a:ext cx="97529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We are all given a scene.  A combination of people, places and things 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that we don’t have any control over. 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But it’s up to us to frame it in a way to get the best shot.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Bahnschrift Light" panose="020B0502040204020203" pitchFamily="34" charset="0"/>
              </a:rPr>
              <a:t>Question is: What’s the best shot?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We’ll know when we see it.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So just keep looking.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Keep going.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0149" y="610442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On Life..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0528" y="3303130"/>
            <a:ext cx="4674900" cy="3082829"/>
          </a:xfrm>
          <a:prstGeom prst="rect">
            <a:avLst/>
          </a:prstGeom>
          <a:solidFill>
            <a:srgbClr val="62B4C6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261">
            <a:off x="6416974" y="3351476"/>
            <a:ext cx="4482008" cy="298613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0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52"/>
    </mc:Choice>
    <mc:Fallback>
      <p:transition spd="slow" advTm="32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448" y="3477296"/>
            <a:ext cx="7562446" cy="211198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20" y="870396"/>
            <a:ext cx="3406999" cy="340699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4"/>
    </mc:Choice>
    <mc:Fallback>
      <p:transition spd="slow" advTm="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493</TotalTime>
  <Words>218</Words>
  <Application>Microsoft Office PowerPoint</Application>
  <PresentationFormat>Widescreen</PresentationFormat>
  <Paragraphs>55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Bahnschrift Light</vt:lpstr>
      <vt:lpstr>Gill Sans MT</vt:lpstr>
      <vt:lpstr>Impact</vt:lpstr>
      <vt:lpstr>Badge</vt:lpstr>
      <vt:lpstr>PRESENT YOURSELF</vt:lpstr>
      <vt:lpstr>ABOUT MYSELF</vt:lpstr>
      <vt:lpstr>PowerPoint Presentation</vt:lpstr>
      <vt:lpstr>HOBBIES</vt:lpstr>
      <vt:lpstr>PowerPoint Presentation</vt:lpstr>
      <vt:lpstr>WHAT DO I DO?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 YOURSELF</dc:title>
  <dc:creator>Subhi Bhuiyan</dc:creator>
  <cp:lastModifiedBy>Subhi Bhuiyan</cp:lastModifiedBy>
  <cp:revision>58</cp:revision>
  <dcterms:created xsi:type="dcterms:W3CDTF">2021-08-11T15:10:01Z</dcterms:created>
  <dcterms:modified xsi:type="dcterms:W3CDTF">2021-08-19T05:20:42Z</dcterms:modified>
</cp:coreProperties>
</file>